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5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878665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30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29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30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Оңтүстік-батыстан соғатын жел солтүстік-шығысқа ауысады, күші 5-10 м/с. Ауа температурасы түнде 13-15, күндіз 28-30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31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солтүстік-шығыстан соғады, күші 5-10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7" y="32945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68812" y="23511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23CA4D3-CF91-43A3-46C9-1E086ED62417}"/>
              </a:ext>
            </a:extLst>
          </p:cNvPr>
          <p:cNvGraphicFramePr>
            <a:graphicFrameLocks noGrp="1"/>
          </p:cNvGraphicFramePr>
          <p:nvPr>
            <p:extLst>
              <p:ext uri="{D42A27DB-BD31-4B8C-83A1-F6EECF244321}">
                <p14:modId xmlns:p14="http://schemas.microsoft.com/office/powerpoint/2010/main" val="444138532"/>
              </p:ext>
            </p:extLst>
          </p:nvPr>
        </p:nvGraphicFramePr>
        <p:xfrm>
          <a:off x="4963365" y="4273148"/>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9138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20209</TotalTime>
  <Words>597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4421</cp:revision>
  <cp:lastPrinted>2021-07-01T03:56:27Z</cp:lastPrinted>
  <dcterms:created xsi:type="dcterms:W3CDTF">2018-03-27T06:03:00Z</dcterms:created>
  <dcterms:modified xsi:type="dcterms:W3CDTF">2026-05-29T07:32:31Z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